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resar" initials="i" lastIdx="1" clrIdx="0">
    <p:extLst>
      <p:ext uri="{19B8F6BF-5375-455C-9EA6-DF929625EA0E}">
        <p15:presenceInfo xmlns:p15="http://schemas.microsoft.com/office/powerpoint/2012/main" userId="ingres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4T08:30:16.499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8B92-707A-48A9-8076-FAC1CD868F37}" type="datetimeFigureOut">
              <a:rPr lang="es-CO" smtClean="0"/>
              <a:t>24/04/2019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FD60-7A80-4D73-AFBE-82819F39CE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107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8B92-707A-48A9-8076-FAC1CD868F37}" type="datetimeFigureOut">
              <a:rPr lang="es-CO" smtClean="0"/>
              <a:t>24/04/2019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FD60-7A80-4D73-AFBE-82819F39CE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302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8B92-707A-48A9-8076-FAC1CD868F37}" type="datetimeFigureOut">
              <a:rPr lang="es-CO" smtClean="0"/>
              <a:t>24/04/2019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FD60-7A80-4D73-AFBE-82819F39CE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67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8B92-707A-48A9-8076-FAC1CD868F37}" type="datetimeFigureOut">
              <a:rPr lang="es-CO" smtClean="0"/>
              <a:t>24/04/2019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FD60-7A80-4D73-AFBE-82819F39CE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721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8B92-707A-48A9-8076-FAC1CD868F37}" type="datetimeFigureOut">
              <a:rPr lang="es-CO" smtClean="0"/>
              <a:t>24/04/2019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FD60-7A80-4D73-AFBE-82819F39CE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029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8B92-707A-48A9-8076-FAC1CD868F37}" type="datetimeFigureOut">
              <a:rPr lang="es-CO" smtClean="0"/>
              <a:t>24/04/2019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FD60-7A80-4D73-AFBE-82819F39CE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038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8B92-707A-48A9-8076-FAC1CD868F37}" type="datetimeFigureOut">
              <a:rPr lang="es-CO" smtClean="0"/>
              <a:t>24/04/2019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FD60-7A80-4D73-AFBE-82819F39CE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3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8B92-707A-48A9-8076-FAC1CD868F37}" type="datetimeFigureOut">
              <a:rPr lang="es-CO" smtClean="0"/>
              <a:t>24/04/2019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FD60-7A80-4D73-AFBE-82819F39CE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3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8B92-707A-48A9-8076-FAC1CD868F37}" type="datetimeFigureOut">
              <a:rPr lang="es-CO" smtClean="0"/>
              <a:t>24/04/2019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FD60-7A80-4D73-AFBE-82819F39CE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571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8B92-707A-48A9-8076-FAC1CD868F37}" type="datetimeFigureOut">
              <a:rPr lang="es-CO" smtClean="0"/>
              <a:t>24/04/2019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FD60-7A80-4D73-AFBE-82819F39CE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631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8B92-707A-48A9-8076-FAC1CD868F37}" type="datetimeFigureOut">
              <a:rPr lang="es-CO" smtClean="0"/>
              <a:t>24/04/2019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FD60-7A80-4D73-AFBE-82819F39CE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472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8B92-707A-48A9-8076-FAC1CD868F37}" type="datetimeFigureOut">
              <a:rPr lang="es-CO" smtClean="0"/>
              <a:t>24/04/2019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9FD60-7A80-4D73-AFBE-82819F39CE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15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PLANOS FOTOGRAFICOS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Juan Esteban Villa Pineda</a:t>
            </a:r>
          </a:p>
          <a:p>
            <a:r>
              <a:rPr lang="es-ES" dirty="0" smtClean="0"/>
              <a:t>11-05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741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Plano General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635266" cy="4563548"/>
          </a:xfrm>
        </p:spPr>
      </p:pic>
      <p:sp>
        <p:nvSpPr>
          <p:cNvPr id="5" name="CuadroTexto 4"/>
          <p:cNvSpPr txBox="1"/>
          <p:nvPr/>
        </p:nvSpPr>
        <p:spPr>
          <a:xfrm>
            <a:off x="4618837" y="1880315"/>
            <a:ext cx="75731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Para reconocer la figura del modelo</a:t>
            </a:r>
          </a:p>
          <a:p>
            <a:r>
              <a:rPr lang="es-ES" sz="4000" dirty="0" smtClean="0"/>
              <a:t>de manera completa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35282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Plano americano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346383" cy="3563892"/>
          </a:xfrm>
        </p:spPr>
      </p:pic>
      <p:sp>
        <p:nvSpPr>
          <p:cNvPr id="5" name="CuadroTexto 4"/>
          <p:cNvSpPr txBox="1"/>
          <p:nvPr/>
        </p:nvSpPr>
        <p:spPr>
          <a:xfrm>
            <a:off x="6465194" y="2279561"/>
            <a:ext cx="55618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 smtClean="0"/>
              <a:t>Presenta </a:t>
            </a:r>
            <a:r>
              <a:rPr lang="es-CO" sz="4000" dirty="0"/>
              <a:t>a los personajes </a:t>
            </a:r>
            <a:endParaRPr lang="es-CO" sz="4000" dirty="0" smtClean="0"/>
          </a:p>
          <a:p>
            <a:r>
              <a:rPr lang="es-CO" sz="4000" dirty="0" smtClean="0"/>
              <a:t>hasta </a:t>
            </a:r>
            <a:r>
              <a:rPr lang="es-CO" sz="4000" dirty="0"/>
              <a:t>la rodilla y se </a:t>
            </a:r>
            <a:r>
              <a:rPr lang="es-CO" sz="4000" dirty="0" smtClean="0"/>
              <a:t>utiliza</a:t>
            </a:r>
          </a:p>
          <a:p>
            <a:r>
              <a:rPr lang="es-CO" sz="4000" dirty="0" smtClean="0"/>
              <a:t>para </a:t>
            </a:r>
            <a:r>
              <a:rPr lang="es-CO" sz="4000" dirty="0"/>
              <a:t>escenas de diálogos</a:t>
            </a:r>
          </a:p>
        </p:txBody>
      </p:sp>
    </p:spTree>
    <p:extLst>
      <p:ext uri="{BB962C8B-B14F-4D97-AF65-F5344CB8AC3E}">
        <p14:creationId xmlns:p14="http://schemas.microsoft.com/office/powerpoint/2010/main" val="20984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Plano medio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4351338" cy="4351338"/>
          </a:xfrm>
        </p:spPr>
      </p:pic>
      <p:sp>
        <p:nvSpPr>
          <p:cNvPr id="5" name="CuadroTexto 4"/>
          <p:cNvSpPr txBox="1"/>
          <p:nvPr/>
        </p:nvSpPr>
        <p:spPr>
          <a:xfrm>
            <a:off x="3915177" y="2305318"/>
            <a:ext cx="63575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 smtClean="0"/>
              <a:t>Muestra </a:t>
            </a:r>
            <a:r>
              <a:rPr lang="es-CO" sz="4000" dirty="0"/>
              <a:t>los personajes hasta </a:t>
            </a:r>
            <a:endParaRPr lang="es-CO" sz="4000" dirty="0" smtClean="0"/>
          </a:p>
          <a:p>
            <a:r>
              <a:rPr lang="es-CO" sz="4000" dirty="0" smtClean="0"/>
              <a:t>la </a:t>
            </a:r>
            <a:r>
              <a:rPr lang="es-CO" sz="4000" dirty="0"/>
              <a:t>cintura y se utiliza </a:t>
            </a:r>
            <a:endParaRPr lang="es-CO" sz="4000" dirty="0" smtClean="0"/>
          </a:p>
          <a:p>
            <a:r>
              <a:rPr lang="es-CO" sz="4000" dirty="0" smtClean="0"/>
              <a:t>para </a:t>
            </a:r>
            <a:r>
              <a:rPr lang="es-CO" sz="4000" dirty="0"/>
              <a:t>escenas de diálogos</a:t>
            </a:r>
          </a:p>
        </p:txBody>
      </p:sp>
    </p:spTree>
    <p:extLst>
      <p:ext uri="{BB962C8B-B14F-4D97-AF65-F5344CB8AC3E}">
        <p14:creationId xmlns:p14="http://schemas.microsoft.com/office/powerpoint/2010/main" val="10623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Plano medio corto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5073202" cy="3486619"/>
          </a:xfrm>
        </p:spPr>
      </p:pic>
      <p:sp>
        <p:nvSpPr>
          <p:cNvPr id="5" name="CuadroTexto 4"/>
          <p:cNvSpPr txBox="1"/>
          <p:nvPr/>
        </p:nvSpPr>
        <p:spPr>
          <a:xfrm>
            <a:off x="6067476" y="1848948"/>
            <a:ext cx="513025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Muestra el modelo casi </a:t>
            </a:r>
          </a:p>
          <a:p>
            <a:r>
              <a:rPr lang="es-ES" sz="4000" dirty="0"/>
              <a:t>q</a:t>
            </a:r>
            <a:r>
              <a:rPr lang="es-ES" sz="4000" dirty="0" smtClean="0"/>
              <a:t>ue solo del pecho </a:t>
            </a:r>
          </a:p>
          <a:p>
            <a:r>
              <a:rPr lang="es-ES" sz="4000" dirty="0"/>
              <a:t>a</a:t>
            </a:r>
            <a:r>
              <a:rPr lang="es-ES" sz="4000" dirty="0" smtClean="0"/>
              <a:t> la cabeza para dar </a:t>
            </a:r>
          </a:p>
          <a:p>
            <a:r>
              <a:rPr lang="es-ES" sz="4000" dirty="0"/>
              <a:t>m</a:t>
            </a:r>
            <a:r>
              <a:rPr lang="es-ES" sz="4000" dirty="0" smtClean="0"/>
              <a:t>ayor claridad e idea </a:t>
            </a:r>
            <a:endParaRPr lang="es-CO" sz="4000" dirty="0" smtClean="0"/>
          </a:p>
          <a:p>
            <a:r>
              <a:rPr lang="es-ES" sz="4000" dirty="0" smtClean="0"/>
              <a:t>al personaje</a:t>
            </a:r>
          </a:p>
        </p:txBody>
      </p:sp>
    </p:spTree>
    <p:extLst>
      <p:ext uri="{BB962C8B-B14F-4D97-AF65-F5344CB8AC3E}">
        <p14:creationId xmlns:p14="http://schemas.microsoft.com/office/powerpoint/2010/main" val="19990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Primer plano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758" y="2194130"/>
            <a:ext cx="4027535" cy="3020652"/>
          </a:xfrm>
        </p:spPr>
      </p:pic>
      <p:sp>
        <p:nvSpPr>
          <p:cNvPr id="6" name="CuadroTexto 5"/>
          <p:cNvSpPr txBox="1"/>
          <p:nvPr/>
        </p:nvSpPr>
        <p:spPr>
          <a:xfrm>
            <a:off x="4224270" y="2266682"/>
            <a:ext cx="75542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 smtClean="0"/>
              <a:t>Plano </a:t>
            </a:r>
            <a:r>
              <a:rPr lang="es-CO" sz="4000" dirty="0"/>
              <a:t>dramático por excelencia </a:t>
            </a:r>
            <a:endParaRPr lang="es-CO" sz="4000" dirty="0" smtClean="0"/>
          </a:p>
          <a:p>
            <a:r>
              <a:rPr lang="es-CO" sz="4000" dirty="0" smtClean="0"/>
              <a:t>puesto </a:t>
            </a:r>
            <a:r>
              <a:rPr lang="es-CO" sz="4000" dirty="0"/>
              <a:t>que se muestra </a:t>
            </a:r>
            <a:endParaRPr lang="es-CO" sz="4000" dirty="0" smtClean="0"/>
          </a:p>
          <a:p>
            <a:r>
              <a:rPr lang="es-CO" sz="4000" dirty="0" smtClean="0"/>
              <a:t>a </a:t>
            </a:r>
            <a:r>
              <a:rPr lang="es-CO" sz="4000" dirty="0"/>
              <a:t>los personajes desde los hombros</a:t>
            </a:r>
          </a:p>
        </p:txBody>
      </p:sp>
    </p:spTree>
    <p:extLst>
      <p:ext uri="{BB962C8B-B14F-4D97-AF65-F5344CB8AC3E}">
        <p14:creationId xmlns:p14="http://schemas.microsoft.com/office/powerpoint/2010/main" val="11415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Primerísimo primer plano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7" b="22336"/>
          <a:stretch/>
        </p:blipFill>
        <p:spPr>
          <a:xfrm>
            <a:off x="838200" y="1690687"/>
            <a:ext cx="4685391" cy="2894192"/>
          </a:xfrm>
        </p:spPr>
      </p:pic>
      <p:sp>
        <p:nvSpPr>
          <p:cNvPr id="5" name="CuadroTexto 4"/>
          <p:cNvSpPr txBox="1"/>
          <p:nvPr/>
        </p:nvSpPr>
        <p:spPr>
          <a:xfrm>
            <a:off x="5885645" y="2292439"/>
            <a:ext cx="6342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 smtClean="0"/>
              <a:t>Plano </a:t>
            </a:r>
            <a:r>
              <a:rPr lang="es-CO" sz="4000" dirty="0"/>
              <a:t>que nos </a:t>
            </a:r>
            <a:r>
              <a:rPr lang="es-CO" sz="4000" dirty="0" smtClean="0"/>
              <a:t>muestra</a:t>
            </a:r>
          </a:p>
          <a:p>
            <a:r>
              <a:rPr lang="es-CO" sz="4000" dirty="0" smtClean="0"/>
              <a:t>solo </a:t>
            </a:r>
            <a:r>
              <a:rPr lang="es-CO" sz="4000" dirty="0"/>
              <a:t>la cara de los personajes</a:t>
            </a:r>
          </a:p>
        </p:txBody>
      </p:sp>
    </p:spTree>
    <p:extLst>
      <p:ext uri="{BB962C8B-B14F-4D97-AF65-F5344CB8AC3E}">
        <p14:creationId xmlns:p14="http://schemas.microsoft.com/office/powerpoint/2010/main" val="28346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Plano detalle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2935310" cy="3913747"/>
          </a:xfrm>
        </p:spPr>
      </p:pic>
      <p:sp>
        <p:nvSpPr>
          <p:cNvPr id="5" name="CuadroTexto 4"/>
          <p:cNvSpPr txBox="1"/>
          <p:nvPr/>
        </p:nvSpPr>
        <p:spPr>
          <a:xfrm>
            <a:off x="4340180" y="2459865"/>
            <a:ext cx="75770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 smtClean="0"/>
              <a:t>Plano </a:t>
            </a:r>
            <a:r>
              <a:rPr lang="es-CO" sz="4000" dirty="0"/>
              <a:t>que muestra objetos o </a:t>
            </a:r>
            <a:r>
              <a:rPr lang="es-CO" sz="4000" dirty="0" smtClean="0"/>
              <a:t>partes</a:t>
            </a:r>
          </a:p>
          <a:p>
            <a:r>
              <a:rPr lang="es-CO" sz="4000" dirty="0" smtClean="0"/>
              <a:t>de </a:t>
            </a:r>
            <a:r>
              <a:rPr lang="es-CO" sz="4000" dirty="0"/>
              <a:t>objetos con </a:t>
            </a:r>
            <a:endParaRPr lang="es-CO" sz="4000" dirty="0" smtClean="0"/>
          </a:p>
          <a:p>
            <a:r>
              <a:rPr lang="es-CO" sz="4000" dirty="0" smtClean="0"/>
              <a:t>la </a:t>
            </a:r>
            <a:r>
              <a:rPr lang="es-CO" sz="4000" dirty="0"/>
              <a:t>finalidad de mostrar </a:t>
            </a:r>
            <a:endParaRPr lang="es-CO" sz="4000" dirty="0" smtClean="0"/>
          </a:p>
          <a:p>
            <a:r>
              <a:rPr lang="es-CO" sz="4000" dirty="0" smtClean="0"/>
              <a:t>un </a:t>
            </a:r>
            <a:r>
              <a:rPr lang="es-CO" sz="4000" dirty="0"/>
              <a:t>pequeño detalle de la historia.</a:t>
            </a:r>
          </a:p>
        </p:txBody>
      </p:sp>
    </p:spTree>
    <p:extLst>
      <p:ext uri="{BB962C8B-B14F-4D97-AF65-F5344CB8AC3E}">
        <p14:creationId xmlns:p14="http://schemas.microsoft.com/office/powerpoint/2010/main" val="5249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122</Words>
  <Application>Microsoft Office PowerPoint</Application>
  <PresentationFormat>Panorámica</PresentationFormat>
  <Paragraphs>33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PLANOS FOTOGRAFICOS</vt:lpstr>
      <vt:lpstr>Plano General</vt:lpstr>
      <vt:lpstr>Plano americano</vt:lpstr>
      <vt:lpstr>Plano medio</vt:lpstr>
      <vt:lpstr>Plano medio corto</vt:lpstr>
      <vt:lpstr>Primer plano</vt:lpstr>
      <vt:lpstr>Primerísimo primer plano</vt:lpstr>
      <vt:lpstr>Plano detalle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PLANOS FOTOGRAFICOS</dc:title>
  <dc:creator>ingresar</dc:creator>
  <cp:lastModifiedBy>ingresar</cp:lastModifiedBy>
  <cp:revision>4</cp:revision>
  <dcterms:created xsi:type="dcterms:W3CDTF">2019-04-24T13:30:04Z</dcterms:created>
  <dcterms:modified xsi:type="dcterms:W3CDTF">2019-04-24T14:01:39Z</dcterms:modified>
</cp:coreProperties>
</file>